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510D96-F620-4E77-AFD1-C0AF6D42D17E}" v="58" dt="2024-11-07T16:07:24.0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nuel Thomas" userId="0534efac-6efc-4f66-a6a4-069aefeb2589" providerId="ADAL" clId="{1C510D96-F620-4E77-AFD1-C0AF6D42D17E}"/>
    <pc:docChg chg="undo custSel addSld delSld modSld sldOrd">
      <pc:chgData name="Emmanuel Thomas" userId="0534efac-6efc-4f66-a6a4-069aefeb2589" providerId="ADAL" clId="{1C510D96-F620-4E77-AFD1-C0AF6D42D17E}" dt="2024-11-07T20:38:39.807" v="750" actId="14100"/>
      <pc:docMkLst>
        <pc:docMk/>
      </pc:docMkLst>
      <pc:sldChg chg="new del">
        <pc:chgData name="Emmanuel Thomas" userId="0534efac-6efc-4f66-a6a4-069aefeb2589" providerId="ADAL" clId="{1C510D96-F620-4E77-AFD1-C0AF6D42D17E}" dt="2024-11-05T12:22:39.625" v="2" actId="47"/>
        <pc:sldMkLst>
          <pc:docMk/>
          <pc:sldMk cId="3395755409" sldId="256"/>
        </pc:sldMkLst>
      </pc:sldChg>
      <pc:sldChg chg="addSp delSp modSp new mod ord">
        <pc:chgData name="Emmanuel Thomas" userId="0534efac-6efc-4f66-a6a4-069aefeb2589" providerId="ADAL" clId="{1C510D96-F620-4E77-AFD1-C0AF6D42D17E}" dt="2024-11-07T20:38:39.807" v="750" actId="14100"/>
        <pc:sldMkLst>
          <pc:docMk/>
          <pc:sldMk cId="2201270588" sldId="257"/>
        </pc:sldMkLst>
        <pc:spChg chg="mod">
          <ac:chgData name="Emmanuel Thomas" userId="0534efac-6efc-4f66-a6a4-069aefeb2589" providerId="ADAL" clId="{1C510D96-F620-4E77-AFD1-C0AF6D42D17E}" dt="2024-11-05T12:25:20.821" v="88" actId="20577"/>
          <ac:spMkLst>
            <pc:docMk/>
            <pc:sldMk cId="2201270588" sldId="257"/>
            <ac:spMk id="2" creationId="{B0BDCED3-21A9-24B8-9518-575126B610E5}"/>
          </ac:spMkLst>
        </pc:spChg>
        <pc:spChg chg="add del mod">
          <ac:chgData name="Emmanuel Thomas" userId="0534efac-6efc-4f66-a6a4-069aefeb2589" providerId="ADAL" clId="{1C510D96-F620-4E77-AFD1-C0AF6D42D17E}" dt="2024-11-07T16:34:14.440" v="716" actId="478"/>
          <ac:spMkLst>
            <pc:docMk/>
            <pc:sldMk cId="2201270588" sldId="257"/>
            <ac:spMk id="3" creationId="{13A000E5-7C45-CA4A-1B94-74893459F479}"/>
          </ac:spMkLst>
        </pc:spChg>
        <pc:spChg chg="del">
          <ac:chgData name="Emmanuel Thomas" userId="0534efac-6efc-4f66-a6a4-069aefeb2589" providerId="ADAL" clId="{1C510D96-F620-4E77-AFD1-C0AF6D42D17E}" dt="2024-11-05T12:22:42.479" v="3" actId="478"/>
          <ac:spMkLst>
            <pc:docMk/>
            <pc:sldMk cId="2201270588" sldId="257"/>
            <ac:spMk id="3" creationId="{F22CF8DD-3F59-DAE4-3758-4C66FD7FBFE8}"/>
          </ac:spMkLst>
        </pc:spChg>
        <pc:spChg chg="add del mod">
          <ac:chgData name="Emmanuel Thomas" userId="0534efac-6efc-4f66-a6a4-069aefeb2589" providerId="ADAL" clId="{1C510D96-F620-4E77-AFD1-C0AF6D42D17E}" dt="2024-11-05T12:23:42.521" v="49" actId="478"/>
          <ac:spMkLst>
            <pc:docMk/>
            <pc:sldMk cId="2201270588" sldId="257"/>
            <ac:spMk id="4" creationId="{D7E4FEC3-A3E0-60FF-272D-A1A1FF2E2952}"/>
          </ac:spMkLst>
        </pc:spChg>
        <pc:spChg chg="add mod">
          <ac:chgData name="Emmanuel Thomas" userId="0534efac-6efc-4f66-a6a4-069aefeb2589" providerId="ADAL" clId="{1C510D96-F620-4E77-AFD1-C0AF6D42D17E}" dt="2024-11-07T16:00:48.070" v="657" actId="14100"/>
          <ac:spMkLst>
            <pc:docMk/>
            <pc:sldMk cId="2201270588" sldId="257"/>
            <ac:spMk id="5" creationId="{57B6D581-B512-B83A-EB1A-F096AEA14F3B}"/>
          </ac:spMkLst>
        </pc:spChg>
        <pc:spChg chg="add mod">
          <ac:chgData name="Emmanuel Thomas" userId="0534efac-6efc-4f66-a6a4-069aefeb2589" providerId="ADAL" clId="{1C510D96-F620-4E77-AFD1-C0AF6D42D17E}" dt="2024-11-07T20:36:02.495" v="741" actId="1076"/>
          <ac:spMkLst>
            <pc:docMk/>
            <pc:sldMk cId="2201270588" sldId="257"/>
            <ac:spMk id="6" creationId="{12F04998-8DF9-EFEB-A3BA-781E3CDA1400}"/>
          </ac:spMkLst>
        </pc:spChg>
        <pc:spChg chg="add del mod">
          <ac:chgData name="Emmanuel Thomas" userId="0534efac-6efc-4f66-a6a4-069aefeb2589" providerId="ADAL" clId="{1C510D96-F620-4E77-AFD1-C0AF6D42D17E}" dt="2024-11-07T15:25:08.660" v="376" actId="478"/>
          <ac:spMkLst>
            <pc:docMk/>
            <pc:sldMk cId="2201270588" sldId="257"/>
            <ac:spMk id="7" creationId="{1E66BACA-40CA-A494-FE4A-DAE2DF7DFF54}"/>
          </ac:spMkLst>
        </pc:spChg>
        <pc:spChg chg="add mod">
          <ac:chgData name="Emmanuel Thomas" userId="0534efac-6efc-4f66-a6a4-069aefeb2589" providerId="ADAL" clId="{1C510D96-F620-4E77-AFD1-C0AF6D42D17E}" dt="2024-11-07T16:11:53.422" v="714" actId="1076"/>
          <ac:spMkLst>
            <pc:docMk/>
            <pc:sldMk cId="2201270588" sldId="257"/>
            <ac:spMk id="8" creationId="{F005A52A-1CCF-15AF-BE28-039EBD6DF1A4}"/>
          </ac:spMkLst>
        </pc:spChg>
        <pc:spChg chg="add mod">
          <ac:chgData name="Emmanuel Thomas" userId="0534efac-6efc-4f66-a6a4-069aefeb2589" providerId="ADAL" clId="{1C510D96-F620-4E77-AFD1-C0AF6D42D17E}" dt="2024-11-07T20:38:39.807" v="750" actId="14100"/>
          <ac:spMkLst>
            <pc:docMk/>
            <pc:sldMk cId="2201270588" sldId="257"/>
            <ac:spMk id="9" creationId="{FF83A7EB-E33C-8B08-AB5F-2C7C37B20899}"/>
          </ac:spMkLst>
        </pc:spChg>
        <pc:spChg chg="add del mod">
          <ac:chgData name="Emmanuel Thomas" userId="0534efac-6efc-4f66-a6a4-069aefeb2589" providerId="ADAL" clId="{1C510D96-F620-4E77-AFD1-C0AF6D42D17E}" dt="2024-11-05T12:25:12.302" v="80" actId="478"/>
          <ac:spMkLst>
            <pc:docMk/>
            <pc:sldMk cId="2201270588" sldId="257"/>
            <ac:spMk id="10" creationId="{640FD0B7-E0C4-3119-041B-8B2C50AC965E}"/>
          </ac:spMkLst>
        </pc:spChg>
        <pc:spChg chg="add del mod">
          <ac:chgData name="Emmanuel Thomas" userId="0534efac-6efc-4f66-a6a4-069aefeb2589" providerId="ADAL" clId="{1C510D96-F620-4E77-AFD1-C0AF6D42D17E}" dt="2024-11-05T12:25:12.302" v="80" actId="478"/>
          <ac:spMkLst>
            <pc:docMk/>
            <pc:sldMk cId="2201270588" sldId="257"/>
            <ac:spMk id="11" creationId="{8AE892C5-C03A-820F-9C2A-5CA61B827991}"/>
          </ac:spMkLst>
        </pc:spChg>
        <pc:spChg chg="mod">
          <ac:chgData name="Emmanuel Thomas" userId="0534efac-6efc-4f66-a6a4-069aefeb2589" providerId="ADAL" clId="{1C510D96-F620-4E77-AFD1-C0AF6D42D17E}" dt="2024-11-07T16:01:00.095" v="660" actId="14100"/>
          <ac:spMkLst>
            <pc:docMk/>
            <pc:sldMk cId="2201270588" sldId="257"/>
            <ac:spMk id="11" creationId="{E244C3F5-A3DA-3AF5-CADB-6311393E6445}"/>
          </ac:spMkLst>
        </pc:spChg>
        <pc:spChg chg="add mod">
          <ac:chgData name="Emmanuel Thomas" userId="0534efac-6efc-4f66-a6a4-069aefeb2589" providerId="ADAL" clId="{1C510D96-F620-4E77-AFD1-C0AF6D42D17E}" dt="2024-11-07T16:05:13.152" v="703" actId="404"/>
          <ac:spMkLst>
            <pc:docMk/>
            <pc:sldMk cId="2201270588" sldId="257"/>
            <ac:spMk id="12" creationId="{5A320C2C-F08F-B699-8DFF-FDBF2B667259}"/>
          </ac:spMkLst>
        </pc:spChg>
        <pc:spChg chg="mod">
          <ac:chgData name="Emmanuel Thomas" userId="0534efac-6efc-4f66-a6a4-069aefeb2589" providerId="ADAL" clId="{1C510D96-F620-4E77-AFD1-C0AF6D42D17E}" dt="2024-11-07T16:05:16.375" v="704" actId="404"/>
          <ac:spMkLst>
            <pc:docMk/>
            <pc:sldMk cId="2201270588" sldId="257"/>
            <ac:spMk id="13" creationId="{42E1A340-D4B9-2A76-5A61-878B3C509B22}"/>
          </ac:spMkLst>
        </pc:spChg>
        <pc:spChg chg="add del mod">
          <ac:chgData name="Emmanuel Thomas" userId="0534efac-6efc-4f66-a6a4-069aefeb2589" providerId="ADAL" clId="{1C510D96-F620-4E77-AFD1-C0AF6D42D17E}" dt="2024-11-05T12:25:51.349" v="104" actId="478"/>
          <ac:spMkLst>
            <pc:docMk/>
            <pc:sldMk cId="2201270588" sldId="257"/>
            <ac:spMk id="13" creationId="{E4149B96-4624-B409-0029-1CAA4CC6C139}"/>
          </ac:spMkLst>
        </pc:spChg>
        <pc:spChg chg="add mod">
          <ac:chgData name="Emmanuel Thomas" userId="0534efac-6efc-4f66-a6a4-069aefeb2589" providerId="ADAL" clId="{1C510D96-F620-4E77-AFD1-C0AF6D42D17E}" dt="2024-11-05T12:25:50.003" v="103" actId="571"/>
          <ac:spMkLst>
            <pc:docMk/>
            <pc:sldMk cId="2201270588" sldId="257"/>
            <ac:spMk id="14" creationId="{6F3610AA-5543-DF33-0A0A-E158EA92D91F}"/>
          </ac:spMkLst>
        </pc:spChg>
        <pc:spChg chg="del mod">
          <ac:chgData name="Emmanuel Thomas" userId="0534efac-6efc-4f66-a6a4-069aefeb2589" providerId="ADAL" clId="{1C510D96-F620-4E77-AFD1-C0AF6D42D17E}" dt="2024-11-07T16:34:26.392" v="717" actId="478"/>
          <ac:spMkLst>
            <pc:docMk/>
            <pc:sldMk cId="2201270588" sldId="257"/>
            <ac:spMk id="14" creationId="{A0CE42C0-FCE3-F3B3-8524-BB0BAF063E8B}"/>
          </ac:spMkLst>
        </pc:spChg>
        <pc:spChg chg="add del mod">
          <ac:chgData name="Emmanuel Thomas" userId="0534efac-6efc-4f66-a6a4-069aefeb2589" providerId="ADAL" clId="{1C510D96-F620-4E77-AFD1-C0AF6D42D17E}" dt="2024-11-07T15:25:08.660" v="376" actId="478"/>
          <ac:spMkLst>
            <pc:docMk/>
            <pc:sldMk cId="2201270588" sldId="257"/>
            <ac:spMk id="15" creationId="{5B8A1396-7B87-4D0A-17EF-3925E6654963}"/>
          </ac:spMkLst>
        </pc:spChg>
        <pc:spChg chg="add mod">
          <ac:chgData name="Emmanuel Thomas" userId="0534efac-6efc-4f66-a6a4-069aefeb2589" providerId="ADAL" clId="{1C510D96-F620-4E77-AFD1-C0AF6D42D17E}" dt="2024-11-07T15:26:28.654" v="392" actId="571"/>
          <ac:spMkLst>
            <pc:docMk/>
            <pc:sldMk cId="2201270588" sldId="257"/>
            <ac:spMk id="18" creationId="{77A96C34-1049-9E34-E0A4-1EB17CFC204A}"/>
          </ac:spMkLst>
        </pc:spChg>
        <pc:spChg chg="add del mod">
          <ac:chgData name="Emmanuel Thomas" userId="0534efac-6efc-4f66-a6a4-069aefeb2589" providerId="ADAL" clId="{1C510D96-F620-4E77-AFD1-C0AF6D42D17E}" dt="2024-11-07T15:28:23.159" v="416" actId="478"/>
          <ac:spMkLst>
            <pc:docMk/>
            <pc:sldMk cId="2201270588" sldId="257"/>
            <ac:spMk id="21" creationId="{63DC0318-C597-F7DC-D245-1B9DEC677498}"/>
          </ac:spMkLst>
        </pc:spChg>
        <pc:spChg chg="add del mod">
          <ac:chgData name="Emmanuel Thomas" userId="0534efac-6efc-4f66-a6a4-069aefeb2589" providerId="ADAL" clId="{1C510D96-F620-4E77-AFD1-C0AF6D42D17E}" dt="2024-11-07T15:26:07.207" v="386" actId="478"/>
          <ac:spMkLst>
            <pc:docMk/>
            <pc:sldMk cId="2201270588" sldId="257"/>
            <ac:spMk id="22" creationId="{726C52E2-AEAA-9133-258D-C8C051EFC930}"/>
          </ac:spMkLst>
        </pc:spChg>
        <pc:spChg chg="add del mod">
          <ac:chgData name="Emmanuel Thomas" userId="0534efac-6efc-4f66-a6a4-069aefeb2589" providerId="ADAL" clId="{1C510D96-F620-4E77-AFD1-C0AF6D42D17E}" dt="2024-11-07T15:28:25.368" v="417" actId="478"/>
          <ac:spMkLst>
            <pc:docMk/>
            <pc:sldMk cId="2201270588" sldId="257"/>
            <ac:spMk id="23" creationId="{DAB679D9-A42C-4100-71CC-E97279CB884B}"/>
          </ac:spMkLst>
        </pc:spChg>
        <pc:spChg chg="add del mod">
          <ac:chgData name="Emmanuel Thomas" userId="0534efac-6efc-4f66-a6a4-069aefeb2589" providerId="ADAL" clId="{1C510D96-F620-4E77-AFD1-C0AF6D42D17E}" dt="2024-11-07T15:26:06.847" v="385" actId="478"/>
          <ac:spMkLst>
            <pc:docMk/>
            <pc:sldMk cId="2201270588" sldId="257"/>
            <ac:spMk id="24" creationId="{C0B01543-2904-7DAC-BBD2-6A3D740DFA73}"/>
          </ac:spMkLst>
        </pc:spChg>
        <pc:spChg chg="add mod">
          <ac:chgData name="Emmanuel Thomas" userId="0534efac-6efc-4f66-a6a4-069aefeb2589" providerId="ADAL" clId="{1C510D96-F620-4E77-AFD1-C0AF6D42D17E}" dt="2024-11-07T20:34:36.959" v="733" actId="1076"/>
          <ac:spMkLst>
            <pc:docMk/>
            <pc:sldMk cId="2201270588" sldId="257"/>
            <ac:spMk id="25" creationId="{578165DD-C8F9-6BBA-D499-579838E93041}"/>
          </ac:spMkLst>
        </pc:spChg>
        <pc:spChg chg="add del mod ord">
          <ac:chgData name="Emmanuel Thomas" userId="0534efac-6efc-4f66-a6a4-069aefeb2589" providerId="ADAL" clId="{1C510D96-F620-4E77-AFD1-C0AF6D42D17E}" dt="2024-11-07T15:27:52.148" v="415" actId="478"/>
          <ac:spMkLst>
            <pc:docMk/>
            <pc:sldMk cId="2201270588" sldId="257"/>
            <ac:spMk id="28" creationId="{315094A8-F484-5C2A-2A71-AFBC4A655AC5}"/>
          </ac:spMkLst>
        </pc:spChg>
        <pc:spChg chg="add del mod">
          <ac:chgData name="Emmanuel Thomas" userId="0534efac-6efc-4f66-a6a4-069aefeb2589" providerId="ADAL" clId="{1C510D96-F620-4E77-AFD1-C0AF6D42D17E}" dt="2024-11-07T15:26:08.039" v="387" actId="478"/>
          <ac:spMkLst>
            <pc:docMk/>
            <pc:sldMk cId="2201270588" sldId="257"/>
            <ac:spMk id="31" creationId="{4C0E7494-0BA3-6045-CBE3-F29169CE936F}"/>
          </ac:spMkLst>
        </pc:spChg>
        <pc:spChg chg="add del mod">
          <ac:chgData name="Emmanuel Thomas" userId="0534efac-6efc-4f66-a6a4-069aefeb2589" providerId="ADAL" clId="{1C510D96-F620-4E77-AFD1-C0AF6D42D17E}" dt="2024-11-07T15:26:08.575" v="388" actId="478"/>
          <ac:spMkLst>
            <pc:docMk/>
            <pc:sldMk cId="2201270588" sldId="257"/>
            <ac:spMk id="32" creationId="{7594A7A9-4DEE-701B-01F0-65F39BC7F8EF}"/>
          </ac:spMkLst>
        </pc:spChg>
        <pc:spChg chg="mod topLvl">
          <ac:chgData name="Emmanuel Thomas" userId="0534efac-6efc-4f66-a6a4-069aefeb2589" providerId="ADAL" clId="{1C510D96-F620-4E77-AFD1-C0AF6D42D17E}" dt="2024-11-07T20:36:02.495" v="741" actId="1076"/>
          <ac:spMkLst>
            <pc:docMk/>
            <pc:sldMk cId="2201270588" sldId="257"/>
            <ac:spMk id="36" creationId="{7D20CA08-2460-A46A-7E62-79CB579C508B}"/>
          </ac:spMkLst>
        </pc:spChg>
        <pc:spChg chg="del mod">
          <ac:chgData name="Emmanuel Thomas" userId="0534efac-6efc-4f66-a6a4-069aefeb2589" providerId="ADAL" clId="{1C510D96-F620-4E77-AFD1-C0AF6D42D17E}" dt="2024-11-07T15:28:41.104" v="423" actId="478"/>
          <ac:spMkLst>
            <pc:docMk/>
            <pc:sldMk cId="2201270588" sldId="257"/>
            <ac:spMk id="37" creationId="{1F8F8490-0744-65C9-928D-58B16E54B26D}"/>
          </ac:spMkLst>
        </pc:spChg>
        <pc:spChg chg="del mod topLvl">
          <ac:chgData name="Emmanuel Thomas" userId="0534efac-6efc-4f66-a6a4-069aefeb2589" providerId="ADAL" clId="{1C510D96-F620-4E77-AFD1-C0AF6D42D17E}" dt="2024-11-07T16:34:28.272" v="718" actId="478"/>
          <ac:spMkLst>
            <pc:docMk/>
            <pc:sldMk cId="2201270588" sldId="257"/>
            <ac:spMk id="38" creationId="{FC6619AE-7DD2-CFF4-37D8-D458EB841B3A}"/>
          </ac:spMkLst>
        </pc:spChg>
        <pc:spChg chg="add mod">
          <ac:chgData name="Emmanuel Thomas" userId="0534efac-6efc-4f66-a6a4-069aefeb2589" providerId="ADAL" clId="{1C510D96-F620-4E77-AFD1-C0AF6D42D17E}" dt="2024-11-07T20:36:36.804" v="742" actId="1076"/>
          <ac:spMkLst>
            <pc:docMk/>
            <pc:sldMk cId="2201270588" sldId="257"/>
            <ac:spMk id="41" creationId="{BCFDB5A8-F84F-E302-5C40-0B1628180F1B}"/>
          </ac:spMkLst>
        </pc:spChg>
        <pc:spChg chg="add mod">
          <ac:chgData name="Emmanuel Thomas" userId="0534efac-6efc-4f66-a6a4-069aefeb2589" providerId="ADAL" clId="{1C510D96-F620-4E77-AFD1-C0AF6D42D17E}" dt="2024-11-07T20:36:36.804" v="742" actId="1076"/>
          <ac:spMkLst>
            <pc:docMk/>
            <pc:sldMk cId="2201270588" sldId="257"/>
            <ac:spMk id="42" creationId="{1F1FD16D-886B-532A-DD75-30B2FD7BE094}"/>
          </ac:spMkLst>
        </pc:spChg>
        <pc:spChg chg="add mod">
          <ac:chgData name="Emmanuel Thomas" userId="0534efac-6efc-4f66-a6a4-069aefeb2589" providerId="ADAL" clId="{1C510D96-F620-4E77-AFD1-C0AF6D42D17E}" dt="2024-11-07T20:36:36.804" v="742" actId="1076"/>
          <ac:spMkLst>
            <pc:docMk/>
            <pc:sldMk cId="2201270588" sldId="257"/>
            <ac:spMk id="43" creationId="{E94F531D-1BA0-FF6B-82E6-8E3EC547F92C}"/>
          </ac:spMkLst>
        </pc:spChg>
        <pc:spChg chg="add del mod">
          <ac:chgData name="Emmanuel Thomas" userId="0534efac-6efc-4f66-a6a4-069aefeb2589" providerId="ADAL" clId="{1C510D96-F620-4E77-AFD1-C0AF6D42D17E}" dt="2024-11-07T15:30:48.176" v="482" actId="478"/>
          <ac:spMkLst>
            <pc:docMk/>
            <pc:sldMk cId="2201270588" sldId="257"/>
            <ac:spMk id="44" creationId="{7A8D356A-FFCB-34AF-6189-0C7A84EED65E}"/>
          </ac:spMkLst>
        </pc:spChg>
        <pc:spChg chg="add del mod">
          <ac:chgData name="Emmanuel Thomas" userId="0534efac-6efc-4f66-a6a4-069aefeb2589" providerId="ADAL" clId="{1C510D96-F620-4E77-AFD1-C0AF6D42D17E}" dt="2024-11-07T15:31:23.583" v="495" actId="478"/>
          <ac:spMkLst>
            <pc:docMk/>
            <pc:sldMk cId="2201270588" sldId="257"/>
            <ac:spMk id="45" creationId="{E1EB1C88-7E37-8939-8868-E7A46FABA127}"/>
          </ac:spMkLst>
        </pc:spChg>
        <pc:spChg chg="add mod">
          <ac:chgData name="Emmanuel Thomas" userId="0534efac-6efc-4f66-a6a4-069aefeb2589" providerId="ADAL" clId="{1C510D96-F620-4E77-AFD1-C0AF6D42D17E}" dt="2024-11-07T16:11:53.422" v="714" actId="1076"/>
          <ac:spMkLst>
            <pc:docMk/>
            <pc:sldMk cId="2201270588" sldId="257"/>
            <ac:spMk id="47" creationId="{25DB5280-F2DD-73DD-A4F7-FFE3F0A32C37}"/>
          </ac:spMkLst>
        </pc:spChg>
        <pc:spChg chg="add mod">
          <ac:chgData name="Emmanuel Thomas" userId="0534efac-6efc-4f66-a6a4-069aefeb2589" providerId="ADAL" clId="{1C510D96-F620-4E77-AFD1-C0AF6D42D17E}" dt="2024-11-07T20:33:27.560" v="730" actId="1076"/>
          <ac:spMkLst>
            <pc:docMk/>
            <pc:sldMk cId="2201270588" sldId="257"/>
            <ac:spMk id="55" creationId="{8E55D535-1E78-DF28-1041-0F47A4258E39}"/>
          </ac:spMkLst>
        </pc:spChg>
        <pc:spChg chg="add mod ord">
          <ac:chgData name="Emmanuel Thomas" userId="0534efac-6efc-4f66-a6a4-069aefeb2589" providerId="ADAL" clId="{1C510D96-F620-4E77-AFD1-C0AF6D42D17E}" dt="2024-11-07T20:35:30.015" v="739" actId="693"/>
          <ac:spMkLst>
            <pc:docMk/>
            <pc:sldMk cId="2201270588" sldId="257"/>
            <ac:spMk id="56" creationId="{79A61CE9-66B0-D431-2C18-2DDED704852F}"/>
          </ac:spMkLst>
        </pc:spChg>
        <pc:spChg chg="add del mod">
          <ac:chgData name="Emmanuel Thomas" userId="0534efac-6efc-4f66-a6a4-069aefeb2589" providerId="ADAL" clId="{1C510D96-F620-4E77-AFD1-C0AF6D42D17E}" dt="2024-11-07T15:58:26.207" v="640" actId="478"/>
          <ac:spMkLst>
            <pc:docMk/>
            <pc:sldMk cId="2201270588" sldId="257"/>
            <ac:spMk id="59" creationId="{1BBBFA31-8893-2E5E-6832-468ED6D24737}"/>
          </ac:spMkLst>
        </pc:spChg>
        <pc:spChg chg="add mod">
          <ac:chgData name="Emmanuel Thomas" userId="0534efac-6efc-4f66-a6a4-069aefeb2589" providerId="ADAL" clId="{1C510D96-F620-4E77-AFD1-C0AF6D42D17E}" dt="2024-11-07T20:35:06.854" v="738" actId="1076"/>
          <ac:spMkLst>
            <pc:docMk/>
            <pc:sldMk cId="2201270588" sldId="257"/>
            <ac:spMk id="64" creationId="{4DDB5C51-EE63-8D2A-8A4D-5FE4EE0D6674}"/>
          </ac:spMkLst>
        </pc:spChg>
        <pc:spChg chg="add del mod">
          <ac:chgData name="Emmanuel Thomas" userId="0534efac-6efc-4f66-a6a4-069aefeb2589" providerId="ADAL" clId="{1C510D96-F620-4E77-AFD1-C0AF6D42D17E}" dt="2024-11-07T16:04:24.994" v="695" actId="478"/>
          <ac:spMkLst>
            <pc:docMk/>
            <pc:sldMk cId="2201270588" sldId="257"/>
            <ac:spMk id="65" creationId="{1F1497DE-3D67-B012-2C2C-1E6C18851EC6}"/>
          </ac:spMkLst>
        </pc:spChg>
        <pc:grpChg chg="add mod">
          <ac:chgData name="Emmanuel Thomas" userId="0534efac-6efc-4f66-a6a4-069aefeb2589" providerId="ADAL" clId="{1C510D96-F620-4E77-AFD1-C0AF6D42D17E}" dt="2024-11-07T20:36:02.495" v="741" actId="1076"/>
          <ac:grpSpMkLst>
            <pc:docMk/>
            <pc:sldMk cId="2201270588" sldId="257"/>
            <ac:grpSpMk id="4" creationId="{8CFF4D0B-BA79-0F10-50F5-A6C3C2F3AAB4}"/>
          </ac:grpSpMkLst>
        </pc:grpChg>
        <pc:grpChg chg="add mod">
          <ac:chgData name="Emmanuel Thomas" userId="0534efac-6efc-4f66-a6a4-069aefeb2589" providerId="ADAL" clId="{1C510D96-F620-4E77-AFD1-C0AF6D42D17E}" dt="2024-11-07T20:36:02.495" v="741" actId="1076"/>
          <ac:grpSpMkLst>
            <pc:docMk/>
            <pc:sldMk cId="2201270588" sldId="257"/>
            <ac:grpSpMk id="10" creationId="{381F1D6D-D008-FE2E-8C09-7F41CAC498FF}"/>
          </ac:grpSpMkLst>
        </pc:grpChg>
        <pc:grpChg chg="add del mod">
          <ac:chgData name="Emmanuel Thomas" userId="0534efac-6efc-4f66-a6a4-069aefeb2589" providerId="ADAL" clId="{1C510D96-F620-4E77-AFD1-C0AF6D42D17E}" dt="2024-11-07T16:34:28.272" v="718" actId="478"/>
          <ac:grpSpMkLst>
            <pc:docMk/>
            <pc:sldMk cId="2201270588" sldId="257"/>
            <ac:grpSpMk id="35" creationId="{F9B446AE-8869-59E6-1349-F3DA134F488B}"/>
          </ac:grpSpMkLst>
        </pc:grpChg>
        <pc:cxnChg chg="add mod">
          <ac:chgData name="Emmanuel Thomas" userId="0534efac-6efc-4f66-a6a4-069aefeb2589" providerId="ADAL" clId="{1C510D96-F620-4E77-AFD1-C0AF6D42D17E}" dt="2024-11-07T20:36:02.495" v="741" actId="1076"/>
          <ac:cxnSpMkLst>
            <pc:docMk/>
            <pc:sldMk cId="2201270588" sldId="257"/>
            <ac:cxnSpMk id="17" creationId="{5243F06B-930F-A830-AEE7-3179E952C50A}"/>
          </ac:cxnSpMkLst>
        </pc:cxnChg>
        <pc:cxnChg chg="add mod ord">
          <ac:chgData name="Emmanuel Thomas" userId="0534efac-6efc-4f66-a6a4-069aefeb2589" providerId="ADAL" clId="{1C510D96-F620-4E77-AFD1-C0AF6D42D17E}" dt="2024-11-07T20:34:36.959" v="733" actId="1076"/>
          <ac:cxnSpMkLst>
            <pc:docMk/>
            <pc:sldMk cId="2201270588" sldId="257"/>
            <ac:cxnSpMk id="19" creationId="{49C08D2A-B284-8A0A-800A-38E4AEE4D46E}"/>
          </ac:cxnSpMkLst>
        </pc:cxnChg>
        <pc:cxnChg chg="add mod">
          <ac:chgData name="Emmanuel Thomas" userId="0534efac-6efc-4f66-a6a4-069aefeb2589" providerId="ADAL" clId="{1C510D96-F620-4E77-AFD1-C0AF6D42D17E}" dt="2024-11-07T20:34:41.883" v="734" actId="14100"/>
          <ac:cxnSpMkLst>
            <pc:docMk/>
            <pc:sldMk cId="2201270588" sldId="257"/>
            <ac:cxnSpMk id="26" creationId="{0DFEC7E1-F37A-52A0-60A3-902BBE3AE1E7}"/>
          </ac:cxnSpMkLst>
        </pc:cxnChg>
        <pc:cxnChg chg="add mod">
          <ac:chgData name="Emmanuel Thomas" userId="0534efac-6efc-4f66-a6a4-069aefeb2589" providerId="ADAL" clId="{1C510D96-F620-4E77-AFD1-C0AF6D42D17E}" dt="2024-11-07T20:36:02.495" v="741" actId="1076"/>
          <ac:cxnSpMkLst>
            <pc:docMk/>
            <pc:sldMk cId="2201270588" sldId="257"/>
            <ac:cxnSpMk id="34" creationId="{6689BFAD-0205-C6E6-FE67-EDBA4CEFBC9A}"/>
          </ac:cxnSpMkLst>
        </pc:cxnChg>
        <pc:cxnChg chg="add mod">
          <ac:chgData name="Emmanuel Thomas" userId="0534efac-6efc-4f66-a6a4-069aefeb2589" providerId="ADAL" clId="{1C510D96-F620-4E77-AFD1-C0AF6D42D17E}" dt="2024-11-07T20:36:02.495" v="741" actId="1076"/>
          <ac:cxnSpMkLst>
            <pc:docMk/>
            <pc:sldMk cId="2201270588" sldId="257"/>
            <ac:cxnSpMk id="49" creationId="{CE1E4A4E-9CAB-43AE-78E7-747F70F5A81E}"/>
          </ac:cxnSpMkLst>
        </pc:cxnChg>
        <pc:cxnChg chg="add mod">
          <ac:chgData name="Emmanuel Thomas" userId="0534efac-6efc-4f66-a6a4-069aefeb2589" providerId="ADAL" clId="{1C510D96-F620-4E77-AFD1-C0AF6D42D17E}" dt="2024-11-07T20:36:02.495" v="741" actId="1076"/>
          <ac:cxnSpMkLst>
            <pc:docMk/>
            <pc:sldMk cId="2201270588" sldId="257"/>
            <ac:cxnSpMk id="54" creationId="{6BCB6238-564A-001C-E8EA-012448F7E428}"/>
          </ac:cxnSpMkLst>
        </pc:cxnChg>
      </pc:sldChg>
      <pc:sldChg chg="addSp delSp modSp new mod">
        <pc:chgData name="Emmanuel Thomas" userId="0534efac-6efc-4f66-a6a4-069aefeb2589" providerId="ADAL" clId="{1C510D96-F620-4E77-AFD1-C0AF6D42D17E}" dt="2024-11-07T20:37:49.184" v="748" actId="1076"/>
        <pc:sldMkLst>
          <pc:docMk/>
          <pc:sldMk cId="2394619913" sldId="258"/>
        </pc:sldMkLst>
        <pc:spChg chg="mod">
          <ac:chgData name="Emmanuel Thomas" userId="0534efac-6efc-4f66-a6a4-069aefeb2589" providerId="ADAL" clId="{1C510D96-F620-4E77-AFD1-C0AF6D42D17E}" dt="2024-11-05T12:28:26.879" v="200" actId="20577"/>
          <ac:spMkLst>
            <pc:docMk/>
            <pc:sldMk cId="2394619913" sldId="258"/>
            <ac:spMk id="2" creationId="{693DFBEB-BDF0-E1D9-EE31-CEBC5D445FDB}"/>
          </ac:spMkLst>
        </pc:spChg>
        <pc:spChg chg="del">
          <ac:chgData name="Emmanuel Thomas" userId="0534efac-6efc-4f66-a6a4-069aefeb2589" providerId="ADAL" clId="{1C510D96-F620-4E77-AFD1-C0AF6D42D17E}" dt="2024-11-05T12:28:23.020" v="181" actId="478"/>
          <ac:spMkLst>
            <pc:docMk/>
            <pc:sldMk cId="2394619913" sldId="258"/>
            <ac:spMk id="3" creationId="{B57D0581-47B7-CDBF-62A0-7F74D6B3612A}"/>
          </ac:spMkLst>
        </pc:spChg>
        <pc:spChg chg="add mod">
          <ac:chgData name="Emmanuel Thomas" userId="0534efac-6efc-4f66-a6a4-069aefeb2589" providerId="ADAL" clId="{1C510D96-F620-4E77-AFD1-C0AF6D42D17E}" dt="2024-11-05T12:29:59.121" v="258" actId="1076"/>
          <ac:spMkLst>
            <pc:docMk/>
            <pc:sldMk cId="2394619913" sldId="258"/>
            <ac:spMk id="4" creationId="{3151246D-CD0A-C0DE-1147-DC47CB3034DF}"/>
          </ac:spMkLst>
        </pc:spChg>
        <pc:spChg chg="add mod">
          <ac:chgData name="Emmanuel Thomas" userId="0534efac-6efc-4f66-a6a4-069aefeb2589" providerId="ADAL" clId="{1C510D96-F620-4E77-AFD1-C0AF6D42D17E}" dt="2024-11-07T15:23:15.270" v="341" actId="20577"/>
          <ac:spMkLst>
            <pc:docMk/>
            <pc:sldMk cId="2394619913" sldId="258"/>
            <ac:spMk id="5" creationId="{BAC340EB-D207-FA42-55D5-5B73922C3CB1}"/>
          </ac:spMkLst>
        </pc:spChg>
        <pc:spChg chg="add mod">
          <ac:chgData name="Emmanuel Thomas" userId="0534efac-6efc-4f66-a6a4-069aefeb2589" providerId="ADAL" clId="{1C510D96-F620-4E77-AFD1-C0AF6D42D17E}" dt="2024-11-05T12:29:59.121" v="258" actId="1076"/>
          <ac:spMkLst>
            <pc:docMk/>
            <pc:sldMk cId="2394619913" sldId="258"/>
            <ac:spMk id="6" creationId="{9A539EC3-DB9A-AE0F-80A4-847D5D7E3754}"/>
          </ac:spMkLst>
        </pc:spChg>
        <pc:spChg chg="add mod">
          <ac:chgData name="Emmanuel Thomas" userId="0534efac-6efc-4f66-a6a4-069aefeb2589" providerId="ADAL" clId="{1C510D96-F620-4E77-AFD1-C0AF6D42D17E}" dt="2024-11-07T15:23:17.157" v="343" actId="20577"/>
          <ac:spMkLst>
            <pc:docMk/>
            <pc:sldMk cId="2394619913" sldId="258"/>
            <ac:spMk id="7" creationId="{1286889E-9BE8-10CA-7A70-2BE0A3976989}"/>
          </ac:spMkLst>
        </pc:spChg>
        <pc:spChg chg="add mod">
          <ac:chgData name="Emmanuel Thomas" userId="0534efac-6efc-4f66-a6a4-069aefeb2589" providerId="ADAL" clId="{1C510D96-F620-4E77-AFD1-C0AF6D42D17E}" dt="2024-11-05T12:29:50.218" v="254" actId="20577"/>
          <ac:spMkLst>
            <pc:docMk/>
            <pc:sldMk cId="2394619913" sldId="258"/>
            <ac:spMk id="19" creationId="{4E2397CF-459E-A33E-E316-03BF0AA08F2A}"/>
          </ac:spMkLst>
        </pc:spChg>
        <pc:spChg chg="add mod">
          <ac:chgData name="Emmanuel Thomas" userId="0534efac-6efc-4f66-a6a4-069aefeb2589" providerId="ADAL" clId="{1C510D96-F620-4E77-AFD1-C0AF6D42D17E}" dt="2024-11-05T12:30:01.204" v="259" actId="1076"/>
          <ac:spMkLst>
            <pc:docMk/>
            <pc:sldMk cId="2394619913" sldId="258"/>
            <ac:spMk id="20" creationId="{2D52D989-87FB-6ED6-310E-8FD0597B9830}"/>
          </ac:spMkLst>
        </pc:spChg>
        <pc:spChg chg="add mod">
          <ac:chgData name="Emmanuel Thomas" userId="0534efac-6efc-4f66-a6a4-069aefeb2589" providerId="ADAL" clId="{1C510D96-F620-4E77-AFD1-C0AF6D42D17E}" dt="2024-11-05T12:30:37.095" v="278" actId="767"/>
          <ac:spMkLst>
            <pc:docMk/>
            <pc:sldMk cId="2394619913" sldId="258"/>
            <ac:spMk id="30" creationId="{6D5DBEE2-E56A-A891-DDAF-0FCB6533D5A3}"/>
          </ac:spMkLst>
        </pc:spChg>
        <pc:spChg chg="add mod">
          <ac:chgData name="Emmanuel Thomas" userId="0534efac-6efc-4f66-a6a4-069aefeb2589" providerId="ADAL" clId="{1C510D96-F620-4E77-AFD1-C0AF6D42D17E}" dt="2024-11-05T12:31:34.651" v="309" actId="20577"/>
          <ac:spMkLst>
            <pc:docMk/>
            <pc:sldMk cId="2394619913" sldId="258"/>
            <ac:spMk id="31" creationId="{1ED6C182-C757-D68E-948C-E7572E225A3E}"/>
          </ac:spMkLst>
        </pc:spChg>
        <pc:spChg chg="add mod">
          <ac:chgData name="Emmanuel Thomas" userId="0534efac-6efc-4f66-a6a4-069aefeb2589" providerId="ADAL" clId="{1C510D96-F620-4E77-AFD1-C0AF6D42D17E}" dt="2024-11-05T12:31:35.981" v="310" actId="20577"/>
          <ac:spMkLst>
            <pc:docMk/>
            <pc:sldMk cId="2394619913" sldId="258"/>
            <ac:spMk id="32" creationId="{95E679B5-98B8-8334-C866-696316C1D0D1}"/>
          </ac:spMkLst>
        </pc:spChg>
        <pc:spChg chg="add mod">
          <ac:chgData name="Emmanuel Thomas" userId="0534efac-6efc-4f66-a6a4-069aefeb2589" providerId="ADAL" clId="{1C510D96-F620-4E77-AFD1-C0AF6D42D17E}" dt="2024-11-07T20:37:49.184" v="748" actId="1076"/>
          <ac:spMkLst>
            <pc:docMk/>
            <pc:sldMk cId="2394619913" sldId="258"/>
            <ac:spMk id="33" creationId="{C34F56A1-2F23-9E2D-A631-B3C940B05DF8}"/>
          </ac:spMkLst>
        </pc:spChg>
        <pc:spChg chg="add mod">
          <ac:chgData name="Emmanuel Thomas" userId="0534efac-6efc-4f66-a6a4-069aefeb2589" providerId="ADAL" clId="{1C510D96-F620-4E77-AFD1-C0AF6D42D17E}" dt="2024-11-07T20:37:15.535" v="744" actId="20577"/>
          <ac:spMkLst>
            <pc:docMk/>
            <pc:sldMk cId="2394619913" sldId="258"/>
            <ac:spMk id="34" creationId="{19796AE5-21C0-707C-B20B-C9568755FC24}"/>
          </ac:spMkLst>
        </pc:spChg>
        <pc:spChg chg="add mod">
          <ac:chgData name="Emmanuel Thomas" userId="0534efac-6efc-4f66-a6a4-069aefeb2589" providerId="ADAL" clId="{1C510D96-F620-4E77-AFD1-C0AF6D42D17E}" dt="2024-11-07T20:37:13.121" v="743" actId="20577"/>
          <ac:spMkLst>
            <pc:docMk/>
            <pc:sldMk cId="2394619913" sldId="258"/>
            <ac:spMk id="35" creationId="{109F3596-BE79-BD01-5B79-B221A1A52B83}"/>
          </ac:spMkLst>
        </pc:spChg>
        <pc:cxnChg chg="add mod">
          <ac:chgData name="Emmanuel Thomas" userId="0534efac-6efc-4f66-a6a4-069aefeb2589" providerId="ADAL" clId="{1C510D96-F620-4E77-AFD1-C0AF6D42D17E}" dt="2024-11-05T12:29:59.121" v="258" actId="1076"/>
          <ac:cxnSpMkLst>
            <pc:docMk/>
            <pc:sldMk cId="2394619913" sldId="258"/>
            <ac:cxnSpMk id="9" creationId="{BEBB1540-2EA8-98AC-5B53-6B33BD78A405}"/>
          </ac:cxnSpMkLst>
        </pc:cxnChg>
        <pc:cxnChg chg="add mod">
          <ac:chgData name="Emmanuel Thomas" userId="0534efac-6efc-4f66-a6a4-069aefeb2589" providerId="ADAL" clId="{1C510D96-F620-4E77-AFD1-C0AF6D42D17E}" dt="2024-11-05T12:30:21.121" v="269" actId="14100"/>
          <ac:cxnSpMkLst>
            <pc:docMk/>
            <pc:sldMk cId="2394619913" sldId="258"/>
            <ac:cxnSpMk id="11" creationId="{6C93A160-0839-C8AA-79DA-386BE6851E45}"/>
          </ac:cxnSpMkLst>
        </pc:cxnChg>
        <pc:cxnChg chg="add mod">
          <ac:chgData name="Emmanuel Thomas" userId="0534efac-6efc-4f66-a6a4-069aefeb2589" providerId="ADAL" clId="{1C510D96-F620-4E77-AFD1-C0AF6D42D17E}" dt="2024-11-05T12:29:59.121" v="258" actId="1076"/>
          <ac:cxnSpMkLst>
            <pc:docMk/>
            <pc:sldMk cId="2394619913" sldId="258"/>
            <ac:cxnSpMk id="14" creationId="{A0814BF9-F5D7-8645-8D1C-D1B7508CE23B}"/>
          </ac:cxnSpMkLst>
        </pc:cxnChg>
        <pc:cxnChg chg="add mod">
          <ac:chgData name="Emmanuel Thomas" userId="0534efac-6efc-4f66-a6a4-069aefeb2589" providerId="ADAL" clId="{1C510D96-F620-4E77-AFD1-C0AF6D42D17E}" dt="2024-11-05T12:30:08.193" v="263" actId="14100"/>
          <ac:cxnSpMkLst>
            <pc:docMk/>
            <pc:sldMk cId="2394619913" sldId="258"/>
            <ac:cxnSpMk id="21" creationId="{328D3E97-6DB5-3A9A-61E2-EBC251E8BD85}"/>
          </ac:cxnSpMkLst>
        </pc:cxnChg>
        <pc:cxnChg chg="add mod">
          <ac:chgData name="Emmanuel Thomas" userId="0534efac-6efc-4f66-a6a4-069aefeb2589" providerId="ADAL" clId="{1C510D96-F620-4E77-AFD1-C0AF6D42D17E}" dt="2024-11-05T12:30:12.388" v="266" actId="14100"/>
          <ac:cxnSpMkLst>
            <pc:docMk/>
            <pc:sldMk cId="2394619913" sldId="258"/>
            <ac:cxnSpMk id="25" creationId="{0BF4CE5F-06F1-4E2E-8778-F159E225E284}"/>
          </ac:cxnSpMkLst>
        </pc:cxnChg>
      </pc:sldChg>
      <pc:sldChg chg="add del">
        <pc:chgData name="Emmanuel Thomas" userId="0534efac-6efc-4f66-a6a4-069aefeb2589" providerId="ADAL" clId="{1C510D96-F620-4E77-AFD1-C0AF6D42D17E}" dt="2024-11-05T12:28:18.803" v="179"/>
        <pc:sldMkLst>
          <pc:docMk/>
          <pc:sldMk cId="3672963109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A8B85-12C7-5083-057D-52FBD142BD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4FA16C-32E7-4078-F66A-85E48AFB38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F91C1-3515-CCAF-2661-676529FA2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D4D0D-C285-AEAF-C1EF-A19987035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84F60-8671-4498-1039-79353872D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5963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67B78-CE7A-F9B0-A4A1-6497FE067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4F265D-DFCD-EA58-0943-653A8B0A6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7E15B-E470-F26A-CB54-B24E4031B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12E0FD-B4EC-2C42-33ED-51F1F3338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C73A6-E2F5-73DD-7631-C069BC508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24728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7389C3-1810-2FE4-9802-686654FA6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38A1CA-9C9E-5AF9-DBFC-A3B4FB162C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AEB35-8E8C-9A1D-1831-7250A2901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D767C-B885-99E8-6C32-A09CDA670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F25F2-5269-104F-E184-1329552D4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00522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A040F-250E-9988-6AA3-03B40CF7C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C7DA1-76B5-84AA-A63A-BD030D812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57D4B-1E43-5CAB-1E1D-F08A3873A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1D4EF-CC15-ADE2-6FCB-B921ABA91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06972-4544-1534-1155-EDF0DD08C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5747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C37D4-DAF3-F125-5861-511826EAF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6B7FF3-DD0C-F668-6054-53D73C7ABB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558C6-4B05-1224-ABA7-8587316F6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4A2FA3-8D4C-F532-67F3-63639BCF5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8DD3D-17A0-9605-30B6-C2283F141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263050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AFC8A-E83E-73C0-85AA-B88F85456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57E02-A998-63F4-E44F-5557E5B1E7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EDA476-5500-5F0D-F9B6-B5D0E480FF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8E2B73-0522-36B4-620C-8B5B7BEDE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212C21-AA7A-526A-57B8-CC8F23AA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50EA25-4FDD-4494-6F83-895DB77BA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71030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03160-C47E-45FE-8BF9-7603ABE56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949C20-17E4-AC6F-6D66-6C575F40C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D5357B-D875-2E99-0D94-BE59A6AACD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E2C4C7-1C81-804C-AD86-052DA7DF9B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182EFD-EEAA-84B9-E71D-1DF780F1B9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CE3BA9-D86E-7C26-E398-93045B508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E01D65-2652-BA77-1CB8-B2F810D4F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C1C3E7-6804-1D9E-4794-BC2CC6AC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59568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695A9-E109-F816-FCC5-58D7C880F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9DDC24-82D1-9C69-333F-A6973FAD3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E8E182-658F-7E68-DD5D-1980D3A71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B68865-B005-B64C-BD84-BB6BFBA1C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442743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A44EEC-CD79-19E6-B966-ECB0630AB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2E44B9-14C6-A566-C18A-094C29301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EB3AD1-AE42-AB9D-AD96-400C67A5E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44562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41447-249F-5186-0FD3-00F0B78D7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56031-66F7-EFA9-16A5-5E7806499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7C0325-B751-972B-A2BB-5838C1C915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E51B91-34E0-2486-A3E3-E412E64E5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8A1CDA-6C36-96E2-FD31-2F6F1341B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0DDED-4000-25E7-FDA0-09E9ECF67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8774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0F89A-08D8-1B1C-98D7-573AFA8F2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48A525-34F7-4A00-D39B-B2B4A7467D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E6EA2C-E465-CCAB-4F85-D16ED6E57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7372B3-C4EE-A487-2FB6-B9700274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062BCD-4C20-3852-0D99-6A4048BE9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4F712E-8A87-EC27-651B-105459AEE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1194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F5085A9-1D79-F8CB-A0D4-0DE787509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86DC5-143B-E868-D033-B6E20124C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581EF-514C-FD43-A411-635067DFC1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395E8C-1198-46A7-AFFB-12F750AE40F5}" type="datetimeFigureOut">
              <a:rPr lang="en-NL" smtClean="0"/>
              <a:t>07/11/2024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DC732-1A31-D65D-978F-66079E2DBF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39CF88-3FCE-9FFD-1EAA-B8F16DD0A4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EAEE80-39FC-4362-9B46-6370B786BB9F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27918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DFBEB-BDF0-E1D9-EE31-CEBC5D445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architecture</a:t>
            </a:r>
            <a:endParaRPr lang="en-NL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51246D-CD0A-C0DE-1147-DC47CB3034DF}"/>
              </a:ext>
            </a:extLst>
          </p:cNvPr>
          <p:cNvSpPr/>
          <p:nvPr/>
        </p:nvSpPr>
        <p:spPr>
          <a:xfrm>
            <a:off x="2806115" y="1853691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Application</a:t>
            </a:r>
            <a:endParaRPr lang="en-NL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C340EB-D207-FA42-55D5-5B73922C3CB1}"/>
              </a:ext>
            </a:extLst>
          </p:cNvPr>
          <p:cNvSpPr/>
          <p:nvPr/>
        </p:nvSpPr>
        <p:spPr>
          <a:xfrm>
            <a:off x="2806115" y="3908935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Elementary stream formatter</a:t>
            </a:r>
            <a:endParaRPr lang="en-NL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539EC3-DB9A-AE0F-80A4-847D5D7E3754}"/>
              </a:ext>
            </a:extLst>
          </p:cNvPr>
          <p:cNvSpPr/>
          <p:nvPr/>
        </p:nvSpPr>
        <p:spPr>
          <a:xfrm>
            <a:off x="7618747" y="1853691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Application</a:t>
            </a:r>
            <a:endParaRPr lang="en-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86889E-9BE8-10CA-7A70-2BE0A3976989}"/>
              </a:ext>
            </a:extLst>
          </p:cNvPr>
          <p:cNvSpPr/>
          <p:nvPr/>
        </p:nvSpPr>
        <p:spPr>
          <a:xfrm>
            <a:off x="7618747" y="3908935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Elementary stream parser</a:t>
            </a:r>
            <a:endParaRPr lang="en-NL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EBB1540-2EA8-98AC-5B53-6B33BD78A405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4417995" y="4456623"/>
            <a:ext cx="32007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C93A160-0839-C8AA-79DA-386BE6851E45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3612055" y="2949066"/>
            <a:ext cx="0" cy="9598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0814BF9-F5D7-8645-8D1C-D1B7508CE23B}"/>
              </a:ext>
            </a:extLst>
          </p:cNvPr>
          <p:cNvCxnSpPr>
            <a:cxnSpLocks/>
            <a:stCxn id="7" idx="0"/>
            <a:endCxn id="6" idx="2"/>
          </p:cNvCxnSpPr>
          <p:nvPr/>
        </p:nvCxnSpPr>
        <p:spPr>
          <a:xfrm flipV="1">
            <a:off x="8424687" y="2949066"/>
            <a:ext cx="0" cy="9598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4E2397CF-459E-A33E-E316-03BF0AA08F2A}"/>
              </a:ext>
            </a:extLst>
          </p:cNvPr>
          <p:cNvSpPr/>
          <p:nvPr/>
        </p:nvSpPr>
        <p:spPr>
          <a:xfrm>
            <a:off x="467176" y="3908935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Encoder</a:t>
            </a:r>
            <a:endParaRPr lang="en-NL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D52D989-87FB-6ED6-310E-8FD0597B9830}"/>
              </a:ext>
            </a:extLst>
          </p:cNvPr>
          <p:cNvSpPr/>
          <p:nvPr/>
        </p:nvSpPr>
        <p:spPr>
          <a:xfrm>
            <a:off x="9939589" y="3908935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Decoder</a:t>
            </a:r>
            <a:endParaRPr lang="en-NL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28D3E97-6DB5-3A9A-61E2-EBC251E8BD85}"/>
              </a:ext>
            </a:extLst>
          </p:cNvPr>
          <p:cNvCxnSpPr>
            <a:cxnSpLocks/>
            <a:stCxn id="19" idx="3"/>
            <a:endCxn id="5" idx="1"/>
          </p:cNvCxnSpPr>
          <p:nvPr/>
        </p:nvCxnSpPr>
        <p:spPr>
          <a:xfrm>
            <a:off x="2079056" y="4456623"/>
            <a:ext cx="72705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BF4CE5F-06F1-4E2E-8778-F159E225E284}"/>
              </a:ext>
            </a:extLst>
          </p:cNvPr>
          <p:cNvCxnSpPr>
            <a:cxnSpLocks/>
            <a:stCxn id="7" idx="3"/>
            <a:endCxn id="20" idx="1"/>
          </p:cNvCxnSpPr>
          <p:nvPr/>
        </p:nvCxnSpPr>
        <p:spPr>
          <a:xfrm>
            <a:off x="9230627" y="4456623"/>
            <a:ext cx="70896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ED6C182-C757-D68E-948C-E7572E225A3E}"/>
              </a:ext>
            </a:extLst>
          </p:cNvPr>
          <p:cNvSpPr txBox="1"/>
          <p:nvPr/>
        </p:nvSpPr>
        <p:spPr>
          <a:xfrm>
            <a:off x="2193580" y="3908935"/>
            <a:ext cx="58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AUs</a:t>
            </a:r>
            <a:endParaRPr lang="en-NL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5E679B5-98B8-8334-C866-696316C1D0D1}"/>
              </a:ext>
            </a:extLst>
          </p:cNvPr>
          <p:cNvSpPr txBox="1"/>
          <p:nvPr/>
        </p:nvSpPr>
        <p:spPr>
          <a:xfrm>
            <a:off x="9276632" y="3908935"/>
            <a:ext cx="58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AUs</a:t>
            </a:r>
            <a:endParaRPr lang="en-NL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4F56A1-2F23-9E2D-A631-B3C940B05DF8}"/>
              </a:ext>
            </a:extLst>
          </p:cNvPr>
          <p:cNvSpPr txBox="1"/>
          <p:nvPr/>
        </p:nvSpPr>
        <p:spPr>
          <a:xfrm>
            <a:off x="4984177" y="3908935"/>
            <a:ext cx="206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AUs with metadata</a:t>
            </a:r>
            <a:endParaRPr lang="en-NL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9796AE5-21C0-707C-B20B-C9568755FC24}"/>
              </a:ext>
            </a:extLst>
          </p:cNvPr>
          <p:cNvSpPr txBox="1"/>
          <p:nvPr/>
        </p:nvSpPr>
        <p:spPr>
          <a:xfrm>
            <a:off x="8572235" y="3244334"/>
            <a:ext cx="1150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metadata</a:t>
            </a:r>
            <a:endParaRPr lang="en-NL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09F3596-BE79-BD01-5B79-B221A1A52B83}"/>
              </a:ext>
            </a:extLst>
          </p:cNvPr>
          <p:cNvSpPr txBox="1"/>
          <p:nvPr/>
        </p:nvSpPr>
        <p:spPr>
          <a:xfrm>
            <a:off x="3759603" y="3244334"/>
            <a:ext cx="1150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metadata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394619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9C08D2A-B284-8A0A-800A-38E4AEE4D46E}"/>
              </a:ext>
            </a:extLst>
          </p:cNvPr>
          <p:cNvCxnSpPr>
            <a:cxnSpLocks/>
            <a:stCxn id="8" idx="0"/>
            <a:endCxn id="25" idx="2"/>
          </p:cNvCxnSpPr>
          <p:nvPr/>
        </p:nvCxnSpPr>
        <p:spPr>
          <a:xfrm flipH="1" flipV="1">
            <a:off x="6042333" y="3636405"/>
            <a:ext cx="2" cy="10319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79A61CE9-66B0-D431-2C18-2DDED704852F}"/>
              </a:ext>
            </a:extLst>
          </p:cNvPr>
          <p:cNvSpPr/>
          <p:nvPr/>
        </p:nvSpPr>
        <p:spPr>
          <a:xfrm>
            <a:off x="5019674" y="4111728"/>
            <a:ext cx="6600825" cy="2340904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en-GB" dirty="0"/>
              <a:t>System decoder model</a:t>
            </a:r>
            <a:endParaRPr lang="en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BDCED3-21A9-24B8-9518-575126B61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client model</a:t>
            </a:r>
            <a:endParaRPr lang="en-NL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F04998-8DF9-EFEB-A3BA-781E3CDA1400}"/>
              </a:ext>
            </a:extLst>
          </p:cNvPr>
          <p:cNvSpPr/>
          <p:nvPr/>
        </p:nvSpPr>
        <p:spPr>
          <a:xfrm>
            <a:off x="369727" y="4730022"/>
            <a:ext cx="859011" cy="9614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…</a:t>
            </a:r>
            <a:endParaRPr lang="en-NL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05A52A-1CCF-15AF-BE28-039EBD6DF1A4}"/>
              </a:ext>
            </a:extLst>
          </p:cNvPr>
          <p:cNvSpPr/>
          <p:nvPr/>
        </p:nvSpPr>
        <p:spPr>
          <a:xfrm>
            <a:off x="5236395" y="4668350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Elementary stream parser</a:t>
            </a:r>
            <a:endParaRPr lang="en-NL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83A7EB-E33C-8B08-AB5F-2C7C37B20899}"/>
              </a:ext>
            </a:extLst>
          </p:cNvPr>
          <p:cNvSpPr/>
          <p:nvPr/>
        </p:nvSpPr>
        <p:spPr>
          <a:xfrm>
            <a:off x="5019674" y="1565156"/>
            <a:ext cx="660082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Application</a:t>
            </a:r>
            <a:endParaRPr lang="en-NL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243F06B-930F-A830-AEE7-3179E952C50A}"/>
              </a:ext>
            </a:extLst>
          </p:cNvPr>
          <p:cNvCxnSpPr>
            <a:cxnSpLocks/>
            <a:stCxn id="11" idx="3"/>
            <a:endCxn id="8" idx="1"/>
          </p:cNvCxnSpPr>
          <p:nvPr/>
        </p:nvCxnSpPr>
        <p:spPr>
          <a:xfrm>
            <a:off x="4392553" y="5210772"/>
            <a:ext cx="843842" cy="5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DFEC7E1-F37A-52A0-60A3-902BBE3AE1E7}"/>
              </a:ext>
            </a:extLst>
          </p:cNvPr>
          <p:cNvCxnSpPr>
            <a:cxnSpLocks/>
            <a:stCxn id="25" idx="0"/>
          </p:cNvCxnSpPr>
          <p:nvPr/>
        </p:nvCxnSpPr>
        <p:spPr>
          <a:xfrm flipV="1">
            <a:off x="6042333" y="2660531"/>
            <a:ext cx="0" cy="4753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689BFAD-0205-C6E6-FE67-EDBA4CEFBC9A}"/>
              </a:ext>
            </a:extLst>
          </p:cNvPr>
          <p:cNvCxnSpPr>
            <a:cxnSpLocks/>
            <a:stCxn id="8" idx="3"/>
            <a:endCxn id="36" idx="1"/>
          </p:cNvCxnSpPr>
          <p:nvPr/>
        </p:nvCxnSpPr>
        <p:spPr>
          <a:xfrm flipV="1">
            <a:off x="6848275" y="5210772"/>
            <a:ext cx="773929" cy="5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25DB5280-F2DD-73DD-A4F7-FFE3F0A32C37}"/>
              </a:ext>
            </a:extLst>
          </p:cNvPr>
          <p:cNvSpPr/>
          <p:nvPr/>
        </p:nvSpPr>
        <p:spPr>
          <a:xfrm>
            <a:off x="9818021" y="4668350"/>
            <a:ext cx="1611880" cy="1095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Decoder</a:t>
            </a:r>
            <a:endParaRPr lang="en-NL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E1E4A4E-9CAB-43AE-78E7-747F70F5A81E}"/>
              </a:ext>
            </a:extLst>
          </p:cNvPr>
          <p:cNvCxnSpPr>
            <a:cxnSpLocks/>
            <a:stCxn id="36" idx="3"/>
            <a:endCxn id="47" idx="1"/>
          </p:cNvCxnSpPr>
          <p:nvPr/>
        </p:nvCxnSpPr>
        <p:spPr>
          <a:xfrm>
            <a:off x="9206145" y="5210772"/>
            <a:ext cx="611876" cy="52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8CFF4D0B-BA79-0F10-50F5-A6C3C2F3AAB4}"/>
              </a:ext>
            </a:extLst>
          </p:cNvPr>
          <p:cNvGrpSpPr/>
          <p:nvPr/>
        </p:nvGrpSpPr>
        <p:grpSpPr>
          <a:xfrm>
            <a:off x="1228740" y="4730022"/>
            <a:ext cx="1583941" cy="961500"/>
            <a:chOff x="366712" y="2351697"/>
            <a:chExt cx="1583941" cy="165405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7B6D581-B512-B83A-EB1A-F096AEA14F3B}"/>
                </a:ext>
              </a:extLst>
            </p:cNvPr>
            <p:cNvSpPr/>
            <p:nvPr/>
          </p:nvSpPr>
          <p:spPr>
            <a:xfrm>
              <a:off x="366712" y="2351697"/>
              <a:ext cx="1583941" cy="165405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dirty="0"/>
                <a:t>Access unit</a:t>
              </a:r>
              <a:endParaRPr lang="en-NL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A320C2C-F08F-B699-8DFF-FDBF2B667259}"/>
                </a:ext>
              </a:extLst>
            </p:cNvPr>
            <p:cNvSpPr/>
            <p:nvPr/>
          </p:nvSpPr>
          <p:spPr>
            <a:xfrm>
              <a:off x="460981" y="3381375"/>
              <a:ext cx="1395401" cy="50055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Metadata</a:t>
              </a:r>
              <a:r>
                <a:rPr lang="en-GB" sz="1600" baseline="-25000" dirty="0"/>
                <a:t>i-2</a:t>
              </a:r>
              <a:endParaRPr lang="en-NL" sz="16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81F1D6D-D008-FE2E-8C09-7F41CAC498FF}"/>
              </a:ext>
            </a:extLst>
          </p:cNvPr>
          <p:cNvGrpSpPr/>
          <p:nvPr/>
        </p:nvGrpSpPr>
        <p:grpSpPr>
          <a:xfrm>
            <a:off x="2808612" y="4730022"/>
            <a:ext cx="1583941" cy="961500"/>
            <a:chOff x="366712" y="2351697"/>
            <a:chExt cx="1583941" cy="16540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244C3F5-A3DA-3AF5-CADB-6311393E6445}"/>
                </a:ext>
              </a:extLst>
            </p:cNvPr>
            <p:cNvSpPr/>
            <p:nvPr/>
          </p:nvSpPr>
          <p:spPr>
            <a:xfrm>
              <a:off x="366712" y="2351697"/>
              <a:ext cx="1583941" cy="165405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GB" dirty="0"/>
                <a:t>Access unit</a:t>
              </a:r>
              <a:endParaRPr lang="en-NL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E1A340-D4B9-2A76-5A61-878B3C509B22}"/>
                </a:ext>
              </a:extLst>
            </p:cNvPr>
            <p:cNvSpPr/>
            <p:nvPr/>
          </p:nvSpPr>
          <p:spPr>
            <a:xfrm>
              <a:off x="460981" y="3381375"/>
              <a:ext cx="1395401" cy="50055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dirty="0"/>
                <a:t>Metadata</a:t>
              </a:r>
              <a:r>
                <a:rPr lang="en-GB" sz="1600" baseline="-25000" dirty="0"/>
                <a:t>i-1</a:t>
              </a:r>
              <a:endParaRPr lang="en-NL" sz="1600" dirty="0"/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78165DD-C8F9-6BBA-D499-579838E93041}"/>
              </a:ext>
            </a:extLst>
          </p:cNvPr>
          <p:cNvSpPr/>
          <p:nvPr/>
        </p:nvSpPr>
        <p:spPr>
          <a:xfrm>
            <a:off x="5344632" y="3135854"/>
            <a:ext cx="1395401" cy="50055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err="1"/>
              <a:t>Metadata</a:t>
            </a:r>
            <a:r>
              <a:rPr lang="en-GB" sz="1600" baseline="-25000" dirty="0" err="1"/>
              <a:t>i</a:t>
            </a:r>
            <a:endParaRPr lang="en-NL" sz="1600" baseline="-250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20CA08-2460-A46A-7E62-79CB579C508B}"/>
              </a:ext>
            </a:extLst>
          </p:cNvPr>
          <p:cNvSpPr/>
          <p:nvPr/>
        </p:nvSpPr>
        <p:spPr>
          <a:xfrm>
            <a:off x="7622204" y="4730022"/>
            <a:ext cx="1583941" cy="9615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dirty="0"/>
              <a:t>Access unit</a:t>
            </a:r>
            <a:endParaRPr lang="en-NL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CFDB5A8-F84F-E302-5C40-0B1628180F1B}"/>
              </a:ext>
            </a:extLst>
          </p:cNvPr>
          <p:cNvSpPr txBox="1"/>
          <p:nvPr/>
        </p:nvSpPr>
        <p:spPr>
          <a:xfrm>
            <a:off x="8158590" y="5682623"/>
            <a:ext cx="511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AU</a:t>
            </a:r>
            <a:r>
              <a:rPr lang="en-GB" baseline="-25000" dirty="0" err="1"/>
              <a:t>i</a:t>
            </a:r>
            <a:endParaRPr lang="en-NL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F1FD16D-886B-532A-DD75-30B2FD7BE094}"/>
              </a:ext>
            </a:extLst>
          </p:cNvPr>
          <p:cNvSpPr txBox="1"/>
          <p:nvPr/>
        </p:nvSpPr>
        <p:spPr>
          <a:xfrm>
            <a:off x="3283443" y="5722866"/>
            <a:ext cx="634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</a:t>
            </a:r>
            <a:r>
              <a:rPr lang="en-GB" baseline="-25000" dirty="0"/>
              <a:t>i-1</a:t>
            </a:r>
            <a:endParaRPr lang="en-NL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4F531D-1BA0-FF6B-82E6-8E3EC547F92C}"/>
              </a:ext>
            </a:extLst>
          </p:cNvPr>
          <p:cNvSpPr txBox="1"/>
          <p:nvPr/>
        </p:nvSpPr>
        <p:spPr>
          <a:xfrm>
            <a:off x="1703571" y="5722866"/>
            <a:ext cx="645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</a:t>
            </a:r>
            <a:r>
              <a:rPr lang="en-GB" baseline="-25000" dirty="0"/>
              <a:t>i-2</a:t>
            </a:r>
            <a:endParaRPr lang="en-NL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BCB6238-564A-001C-E8EA-012448F7E428}"/>
              </a:ext>
            </a:extLst>
          </p:cNvPr>
          <p:cNvCxnSpPr>
            <a:cxnSpLocks/>
            <a:stCxn id="36" idx="0"/>
            <a:endCxn id="25" idx="3"/>
          </p:cNvCxnSpPr>
          <p:nvPr/>
        </p:nvCxnSpPr>
        <p:spPr>
          <a:xfrm rot="16200000" flipV="1">
            <a:off x="6905158" y="3221005"/>
            <a:ext cx="1343892" cy="1674142"/>
          </a:xfrm>
          <a:prstGeom prst="bentConnector2">
            <a:avLst/>
          </a:prstGeom>
          <a:ln>
            <a:prstDash val="sysDot"/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E55D535-1E78-DF28-1041-0F47A4258E39}"/>
              </a:ext>
            </a:extLst>
          </p:cNvPr>
          <p:cNvSpPr txBox="1"/>
          <p:nvPr/>
        </p:nvSpPr>
        <p:spPr>
          <a:xfrm>
            <a:off x="7019441" y="2909493"/>
            <a:ext cx="260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Association information </a:t>
            </a:r>
            <a:endParaRPr lang="en-NL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DDB5C51-EE63-8D2A-8A4D-5FE4EE0D6674}"/>
              </a:ext>
            </a:extLst>
          </p:cNvPr>
          <p:cNvSpPr txBox="1"/>
          <p:nvPr/>
        </p:nvSpPr>
        <p:spPr>
          <a:xfrm>
            <a:off x="1401725" y="3841149"/>
            <a:ext cx="2071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Elementary stream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201270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29579ab-57a9-4bef-bc1b-2624410c5e1c" xsi:nil="true"/>
    <lcf76f155ced4ddcb4097134ff3c332f xmlns="c872df49-ebad-488d-a324-025e4f6ab39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8371A9B2F58942932503DC52E58014" ma:contentTypeVersion="19" ma:contentTypeDescription="Create a new document." ma:contentTypeScope="" ma:versionID="6b8ad0f8a87f7ab92ad5e7974570217f">
  <xsd:schema xmlns:xsd="http://www.w3.org/2001/XMLSchema" xmlns:xs="http://www.w3.org/2001/XMLSchema" xmlns:p="http://schemas.microsoft.com/office/2006/metadata/properties" xmlns:ns2="c872df49-ebad-488d-a324-025e4f6ab39d" xmlns:ns3="229579ab-57a9-4bef-bc1b-2624410c5e1c" targetNamespace="http://schemas.microsoft.com/office/2006/metadata/properties" ma:root="true" ma:fieldsID="6e69c53642785e24712057b42626ae3e" ns2:_="" ns3:_="">
    <xsd:import namespace="c872df49-ebad-488d-a324-025e4f6ab39d"/>
    <xsd:import namespace="229579ab-57a9-4bef-bc1b-2624410c5e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72df49-ebad-488d-a324-025e4f6ab3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7dbd0030-07c0-4a98-9599-2ee23b3d86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579ab-57a9-4bef-bc1b-2624410c5e1c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5a11255-d231-44fb-ac06-d878e89fe159}" ma:internalName="TaxCatchAll" ma:showField="CatchAllData" ma:web="229579ab-57a9-4bef-bc1b-2624410c5e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1D0A45-E49D-4631-8F36-669DE949F99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6D40AE-04B3-4655-9CCE-51A17925D76B}">
  <ds:schemaRefs>
    <ds:schemaRef ds:uri="http://schemas.microsoft.com/office/2006/metadata/properties"/>
    <ds:schemaRef ds:uri="http://schemas.microsoft.com/office/infopath/2007/PartnerControls"/>
    <ds:schemaRef ds:uri="229579ab-57a9-4bef-bc1b-2624410c5e1c"/>
    <ds:schemaRef ds:uri="c872df49-ebad-488d-a324-025e4f6ab39d"/>
  </ds:schemaRefs>
</ds:datastoreItem>
</file>

<file path=customXml/itemProps3.xml><?xml version="1.0" encoding="utf-8"?>
<ds:datastoreItem xmlns:ds="http://schemas.openxmlformats.org/officeDocument/2006/customXml" ds:itemID="{03354837-4C56-4E31-AB08-05BD81DE68E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</Words>
  <Application>Microsoft Office PowerPoint</Application>
  <PresentationFormat>Widescreen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System architecture</vt:lpstr>
      <vt:lpstr>System client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Emmanuel Thomas</dc:creator>
  <cp:lastModifiedBy>Emmanuel Thomas</cp:lastModifiedBy>
  <cp:revision>1</cp:revision>
  <dcterms:created xsi:type="dcterms:W3CDTF">2024-11-05T12:22:34Z</dcterms:created>
  <dcterms:modified xsi:type="dcterms:W3CDTF">2024-11-07T20:38:40Z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0x010100598371A9B2F58942932503DC52E58014</vt:lpwstr>
  </property>
  <property fmtid="{D5CDD505-2E9C-101B-9397-08002B2CF9AE}" pid="3" name="MediaServiceImageTags">
    <vt:lpwstr/>
  </property>
  <property fmtid="{D5CDD505-2E9C-101B-9397-08002B2CF9AE}" pid="4" name="CWMdc322f40c09211f08000696e0000686e">
    <vt:lpwstr>CWMY94KfeZCbPW6q3Dev+x3esQ8EsQfLpl68Wx2bCrlbXnhjHNIa39EYfvJyedINmeXvYAMBw4fJfa31zrsMLiJhQ==</vt:lpwstr>
  </property>
</Properties>
</file>